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E6A0824-F7D6-48FB-8A5E-2EF8C13CDF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Muitos amigos ali hei de achar, </a:t>
            </a:r>
          </a:p>
          <a:p>
            <a:r>
              <a:rPr lang="pt-BR" dirty="0"/>
              <a:t>Paz, alegria eternal, bem-estar; </a:t>
            </a:r>
          </a:p>
        </p:txBody>
      </p:sp>
    </p:spTree>
    <p:extLst>
      <p:ext uri="{BB962C8B-B14F-4D97-AF65-F5344CB8AC3E}">
        <p14:creationId xmlns:p14="http://schemas.microsoft.com/office/powerpoint/2010/main" val="4049819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69ADDA5-A343-462E-8722-37F840F4CF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quando meu </a:t>
            </a:r>
          </a:p>
          <a:p>
            <a:r>
              <a:rPr lang="pt-BR" dirty="0"/>
              <a:t>Salvador me saudar, </a:t>
            </a:r>
          </a:p>
          <a:p>
            <a:r>
              <a:rPr lang="pt-BR" dirty="0"/>
              <a:t>Sim, eu verei grande </a:t>
            </a:r>
          </a:p>
          <a:p>
            <a:r>
              <a:rPr lang="pt-BR" dirty="0"/>
              <a:t>glória, enfim! </a:t>
            </a:r>
          </a:p>
        </p:txBody>
      </p:sp>
    </p:spTree>
    <p:extLst>
      <p:ext uri="{BB962C8B-B14F-4D97-AF65-F5344CB8AC3E}">
        <p14:creationId xmlns:p14="http://schemas.microsoft.com/office/powerpoint/2010/main" val="2819231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8CBA4-05E9-4CC1-9AF6-B008BDBE3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verei glória, enfim! </a:t>
            </a:r>
          </a:p>
          <a:p>
            <a:r>
              <a:rPr lang="pt-BR" dirty="0"/>
              <a:t>Glória, enfim! Glória, enfim! </a:t>
            </a:r>
          </a:p>
        </p:txBody>
      </p:sp>
    </p:spTree>
    <p:extLst>
      <p:ext uri="{BB962C8B-B14F-4D97-AF65-F5344CB8AC3E}">
        <p14:creationId xmlns:p14="http://schemas.microsoft.com/office/powerpoint/2010/main" val="96765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48E283-003D-4C5C-AEEC-C3151F95ED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puder </a:t>
            </a:r>
          </a:p>
          <a:p>
            <a:r>
              <a:rPr lang="pt-BR" dirty="0"/>
              <a:t>o Seu rosto mirar, </a:t>
            </a:r>
          </a:p>
          <a:p>
            <a:r>
              <a:rPr lang="pt-BR" dirty="0"/>
              <a:t>Sim, eu verei </a:t>
            </a:r>
          </a:p>
          <a:p>
            <a:r>
              <a:rPr lang="pt-BR" dirty="0"/>
              <a:t>grande glória, enfim!</a:t>
            </a:r>
          </a:p>
        </p:txBody>
      </p:sp>
    </p:spTree>
    <p:extLst>
      <p:ext uri="{BB962C8B-B14F-4D97-AF65-F5344CB8AC3E}">
        <p14:creationId xmlns:p14="http://schemas.microsoft.com/office/powerpoint/2010/main" val="1924633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E2913C2-1285-4D69-A88A-682A251E35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meu tempo </a:t>
            </a:r>
          </a:p>
          <a:p>
            <a:r>
              <a:rPr lang="pt-BR" dirty="0"/>
              <a:t>de lutas passar, </a:t>
            </a:r>
          </a:p>
          <a:p>
            <a:r>
              <a:rPr lang="pt-BR" dirty="0"/>
              <a:t>E, ressurgindo, </a:t>
            </a:r>
          </a:p>
          <a:p>
            <a:r>
              <a:rPr lang="pt-BR" dirty="0"/>
              <a:t>a Jesus encontrar, </a:t>
            </a:r>
          </a:p>
        </p:txBody>
      </p:sp>
    </p:spTree>
    <p:extLst>
      <p:ext uri="{BB962C8B-B14F-4D97-AF65-F5344CB8AC3E}">
        <p14:creationId xmlns:p14="http://schemas.microsoft.com/office/powerpoint/2010/main" val="632354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9D82543-70EE-4799-8488-8D731F51AE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Grato perante Ele, </a:t>
            </a:r>
          </a:p>
          <a:p>
            <a:r>
              <a:rPr lang="pt-BR" dirty="0"/>
              <a:t>então, me prostrar, </a:t>
            </a:r>
          </a:p>
          <a:p>
            <a:r>
              <a:rPr lang="pt-BR" dirty="0"/>
              <a:t>Sim, eu verei grande </a:t>
            </a:r>
          </a:p>
          <a:p>
            <a:r>
              <a:rPr lang="pt-BR" dirty="0"/>
              <a:t>glória, enfim!</a:t>
            </a:r>
          </a:p>
        </p:txBody>
      </p:sp>
    </p:spTree>
    <p:extLst>
      <p:ext uri="{BB962C8B-B14F-4D97-AF65-F5344CB8AC3E}">
        <p14:creationId xmlns:p14="http://schemas.microsoft.com/office/powerpoint/2010/main" val="2545279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8CBA4-05E9-4CC1-9AF6-B008BDBE3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verei glória, enfim! </a:t>
            </a:r>
          </a:p>
          <a:p>
            <a:r>
              <a:rPr lang="pt-BR" dirty="0"/>
              <a:t>Glória, enfim! Glória, enfim! </a:t>
            </a:r>
          </a:p>
        </p:txBody>
      </p:sp>
    </p:spTree>
    <p:extLst>
      <p:ext uri="{BB962C8B-B14F-4D97-AF65-F5344CB8AC3E}">
        <p14:creationId xmlns:p14="http://schemas.microsoft.com/office/powerpoint/2010/main" val="4239238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48E283-003D-4C5C-AEEC-C3151F95ED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puder </a:t>
            </a:r>
          </a:p>
          <a:p>
            <a:r>
              <a:rPr lang="pt-BR" dirty="0"/>
              <a:t>o Seu rosto mirar, </a:t>
            </a:r>
          </a:p>
          <a:p>
            <a:r>
              <a:rPr lang="pt-BR" dirty="0"/>
              <a:t>Sim, eu verei </a:t>
            </a:r>
          </a:p>
          <a:p>
            <a:r>
              <a:rPr lang="pt-BR" dirty="0"/>
              <a:t>grande glória, enfim!</a:t>
            </a:r>
          </a:p>
        </p:txBody>
      </p:sp>
    </p:spTree>
    <p:extLst>
      <p:ext uri="{BB962C8B-B14F-4D97-AF65-F5344CB8AC3E}">
        <p14:creationId xmlns:p14="http://schemas.microsoft.com/office/powerpoint/2010/main" val="147164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AE0E9D4-EDC7-42DC-9285-A2B38510D6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Quando, por graça </a:t>
            </a:r>
          </a:p>
          <a:p>
            <a:r>
              <a:rPr lang="pt-BR" dirty="0"/>
              <a:t>do Seu grande amor, </a:t>
            </a:r>
          </a:p>
          <a:p>
            <a:r>
              <a:rPr lang="pt-BR" dirty="0"/>
              <a:t>Eu alcançar o infinito favor </a:t>
            </a:r>
          </a:p>
        </p:txBody>
      </p:sp>
    </p:spTree>
    <p:extLst>
      <p:ext uri="{BB962C8B-B14F-4D97-AF65-F5344CB8AC3E}">
        <p14:creationId xmlns:p14="http://schemas.microsoft.com/office/powerpoint/2010/main" val="3358975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5446319-96A9-45CA-8B51-7BC3CCC1D3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 estar </a:t>
            </a:r>
            <a:r>
              <a:rPr lang="pt-BR" dirty="0" err="1"/>
              <a:t>p’ra</a:t>
            </a:r>
            <a:r>
              <a:rPr lang="pt-BR" dirty="0"/>
              <a:t> sempre</a:t>
            </a:r>
          </a:p>
          <a:p>
            <a:r>
              <a:rPr lang="pt-BR" dirty="0"/>
              <a:t> com meu Salvador, </a:t>
            </a:r>
          </a:p>
          <a:p>
            <a:r>
              <a:rPr lang="pt-BR" dirty="0"/>
              <a:t>Sim, eu verei grande </a:t>
            </a:r>
          </a:p>
          <a:p>
            <a:r>
              <a:rPr lang="pt-BR" dirty="0"/>
              <a:t>glória, enfim!</a:t>
            </a:r>
          </a:p>
        </p:txBody>
      </p:sp>
    </p:spTree>
    <p:extLst>
      <p:ext uri="{BB962C8B-B14F-4D97-AF65-F5344CB8AC3E}">
        <p14:creationId xmlns:p14="http://schemas.microsoft.com/office/powerpoint/2010/main" val="403251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8CBA4-05E9-4CC1-9AF6-B008BDBE3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verei glória, enfim! </a:t>
            </a:r>
          </a:p>
          <a:p>
            <a:r>
              <a:rPr lang="pt-BR" dirty="0"/>
              <a:t>Glória, enfim! Glória, enfim! </a:t>
            </a:r>
          </a:p>
        </p:txBody>
      </p:sp>
    </p:spTree>
    <p:extLst>
      <p:ext uri="{BB962C8B-B14F-4D97-AF65-F5344CB8AC3E}">
        <p14:creationId xmlns:p14="http://schemas.microsoft.com/office/powerpoint/2010/main" val="1077075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GLÓRIA, ENFIM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748E283-003D-4C5C-AEEC-C3151F95ED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puder </a:t>
            </a:r>
          </a:p>
          <a:p>
            <a:r>
              <a:rPr lang="pt-BR" dirty="0"/>
              <a:t>o Seu rosto mirar, </a:t>
            </a:r>
          </a:p>
          <a:p>
            <a:r>
              <a:rPr lang="pt-BR" dirty="0"/>
              <a:t>Sim, eu verei </a:t>
            </a:r>
          </a:p>
          <a:p>
            <a:r>
              <a:rPr lang="pt-BR" dirty="0"/>
              <a:t>grande glória, enfim!</a:t>
            </a:r>
          </a:p>
        </p:txBody>
      </p:sp>
    </p:spTree>
    <p:extLst>
      <p:ext uri="{BB962C8B-B14F-4D97-AF65-F5344CB8AC3E}">
        <p14:creationId xmlns:p14="http://schemas.microsoft.com/office/powerpoint/2010/main" val="4121803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190</Words>
  <Application>Microsoft Office PowerPoint</Application>
  <PresentationFormat>Apresentação na tela (16:9)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  <vt:lpstr>GLÓRIA, ENFIM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2019-06-12T22:47:00Z</dcterms:modified>
</cp:coreProperties>
</file>

<file path=docProps/thumbnail.jpeg>
</file>